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84" r:id="rId14"/>
    <p:sldId id="280" r:id="rId15"/>
    <p:sldId id="281" r:id="rId16"/>
    <p:sldId id="282" r:id="rId17"/>
    <p:sldId id="278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7" r:id="rId26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B410A-26B6-479F-8B35-8CC347879471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30874-EB17-443F-9AC9-7D3C07C50CC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3590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30874-EB17-443F-9AC9-7D3C07C50CC2}" type="slidenum">
              <a:rPr lang="es-PY" smtClean="0"/>
              <a:t>22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690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6053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839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8896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8255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6890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022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660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3285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07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1460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2115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69DB-C043-4DBD-859D-2DBB5DAB7276}" type="datetimeFigureOut">
              <a:rPr lang="es-PY" smtClean="0"/>
              <a:t>12/04/2006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C0FD-7131-490B-8A13-67D48D8E1C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2903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348"/>
            <a:ext cx="914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ISEHF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4726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DIDÁCTICA DE LA FILOSOFÍA</a:t>
            </a:r>
          </a:p>
          <a:p>
            <a:pPr marL="0" indent="0" algn="ctr">
              <a:buNone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Estudiante: Cristóbal Ávalos</a:t>
            </a:r>
          </a:p>
          <a:p>
            <a:pPr marL="0" indent="0" algn="ctr">
              <a:buNone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TEMAS: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El método de lectura y comentario de texto.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Análisis lingüístico.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Estudio </a:t>
            </a: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dirigido</a:t>
            </a:r>
            <a:endParaRPr lang="es-MX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8. Preguntas - guías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MX" dirty="0" smtClean="0"/>
              <a:t>¿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Qué dice el autor?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¿Cómo lo dice?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¿Qué quiere decir?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¿Por qué y para qué lo dice?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¿En qué circunstancias?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5"/>
            <a:ext cx="8229600" cy="3600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Y" sz="8800" b="1" dirty="0" smtClean="0">
                <a:latin typeface="Times New Roman" pitchFamily="18" charset="0"/>
                <a:cs typeface="Times New Roman" pitchFamily="18" charset="0"/>
              </a:rPr>
              <a:t>Análisis lingüístico</a:t>
            </a:r>
            <a:endParaRPr lang="es-PY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1. Lenguaje y filosofía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El lenguaje es medio y vehículo del conocimiento.</a:t>
            </a:r>
          </a:p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Hay un lenguaje filosófico y terminología propia. </a:t>
            </a:r>
          </a:p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La filosofía, un saber riguroso.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736304" cy="30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8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2. Análisis filosófico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Determinar el significado de las palabras y expresiones.</a:t>
            </a:r>
          </a:p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Reconstruir la etimología de la palabra.</a:t>
            </a:r>
          </a:p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Reducir frases y discursos.</a:t>
            </a:r>
          </a:p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Descubrir y desterrar las formas sistemáticamente viciosas del lenguaje.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3. Algunas interrogaciones típicas.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¿Qué quiere decir? ¿Qué significa tal o cual expresión?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3973983" cy="31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08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4. Fundamentos y alcances de la didáctica lingüística.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El alumno debe estar familiarizado con los términos.</a:t>
            </a:r>
            <a:endParaRPr lang="es-PY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3681189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84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5. Procedimiento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/>
              <a:t>Se puede hacer cursos diccionario.</a:t>
            </a:r>
            <a:endParaRPr lang="es-PY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97981"/>
            <a:ext cx="6059363" cy="35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17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1500" dirty="0" smtClean="0"/>
              <a:t>Estudio dirigido</a:t>
            </a:r>
            <a:endParaRPr lang="es-PY" sz="11500" dirty="0"/>
          </a:p>
        </p:txBody>
      </p:sp>
    </p:spTree>
    <p:extLst>
      <p:ext uri="{BB962C8B-B14F-4D97-AF65-F5344CB8AC3E}">
        <p14:creationId xmlns:p14="http://schemas.microsoft.com/office/powerpoint/2010/main" val="392229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1. Operaciones a tener en cuenta.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84784"/>
            <a:ext cx="86391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8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2. El estudio dirigido y la didáctica filosófica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El tema asignado debe estimular a la reflexión.</a:t>
            </a:r>
          </a:p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La observación, análisis, formulación de ideas son fermentos para el ejercicio de filosofar.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4536504" cy="277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024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es-PY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 método de lectura </a:t>
            </a:r>
            <a:r>
              <a:rPr lang="es-PY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comentario del </a:t>
            </a:r>
            <a:r>
              <a:rPr lang="es-PY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texto.</a:t>
            </a:r>
          </a:p>
          <a:p>
            <a:pPr lvl="0"/>
            <a:r>
              <a:rPr lang="es-PY" b="1" dirty="0" smtClean="0"/>
              <a:t>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452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3. Los cuestionarios  y ejercicios de aplicación.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MX" dirty="0"/>
              <a:t>Los cuestionarios sirven para orientar al alumno.</a:t>
            </a:r>
            <a:endParaRPr lang="es-PY" dirty="0"/>
          </a:p>
          <a:p>
            <a:pPr marL="0" indent="0">
              <a:buNone/>
            </a:pPr>
            <a:endParaRPr lang="es-P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816424" cy="385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11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01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4. Los trabajos prácticos.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Permite al experiencia directa y práctica.</a:t>
            </a:r>
          </a:p>
          <a:p>
            <a:pPr algn="just">
              <a:buFont typeface="Wingdings" pitchFamily="2" charset="2"/>
              <a:buChar char="ü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Se puede acudir a la ciencia para tener mayor precisión e intelección.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53650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9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5. La redacción de disertaciones y ensayos.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MX" dirty="0" smtClean="0"/>
              <a:t>La disertación busca hacer comprender , y no hacer ver y gustar.</a:t>
            </a:r>
          </a:p>
          <a:p>
            <a:pPr marL="0" indent="0">
              <a:buNone/>
            </a:pPr>
            <a:endParaRPr lang="es-MX" dirty="0"/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Claridad, lógica  y orden.</a:t>
            </a:r>
            <a:endParaRPr lang="es-P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312368" cy="310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56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Ventajas </a:t>
            </a:r>
            <a:endParaRPr lang="es-PY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809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6866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58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301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Las desventajas</a:t>
            </a:r>
            <a:endParaRPr lang="es-PY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6409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189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s-MX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MX" sz="9600" dirty="0" smtClean="0">
                <a:latin typeface="Times New Roman" pitchFamily="18" charset="0"/>
                <a:cs typeface="Times New Roman" pitchFamily="18" charset="0"/>
              </a:rPr>
              <a:t>GRACIAS 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2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1. Rasgos distintivos de método.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Se trata de lectura  y comentario en clase.</a:t>
            </a:r>
          </a:p>
          <a:p>
            <a:pPr marL="514350" indent="-514350">
              <a:buAutoNum type="alphaLcParenR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El interés pedagógico está en lo teórico – filosófico del texto y no en la estética.</a:t>
            </a:r>
          </a:p>
          <a:p>
            <a:pPr marL="0" indent="0">
              <a:buNone/>
            </a:pPr>
            <a:endParaRPr lang="es-P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3"/>
            <a:ext cx="4536503" cy="273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2. Fundamento y Finalidad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Fundamento: 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Tomar contacto con las obras filosóficas.</a:t>
            </a:r>
            <a:endParaRPr lang="es-MX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Tres fines: </a:t>
            </a:r>
          </a:p>
          <a:p>
            <a:pPr marL="514350" indent="-514350">
              <a:buAutoNum type="arabi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La comprensión del pensamiento de un autor.</a:t>
            </a:r>
          </a:p>
          <a:p>
            <a:pPr marL="514350" indent="-514350">
              <a:buAutoNum type="arabi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El acceso a la filosofía a través del pensamiento.</a:t>
            </a:r>
          </a:p>
          <a:p>
            <a:pPr marL="514350" indent="-514350">
              <a:buAutoNum type="arabi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La adquisición de una técnica intelectual  y análisis filosóficos.</a:t>
            </a:r>
          </a:p>
          <a:p>
            <a:pPr marL="514350" indent="-514350">
              <a:buAutoNum type="arabicPeriod"/>
            </a:pPr>
            <a:endParaRPr lang="es-P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40" y="5013176"/>
            <a:ext cx="3324969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3. Condiciones de aplicación.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Que los alumnos tengan a mano un ejemplar del material.</a:t>
            </a:r>
          </a:p>
          <a:p>
            <a:pPr marL="514350" lvl="0" indent="-514350">
              <a:buFont typeface="Arial" pitchFamily="34" charset="0"/>
              <a:buAutoNum type="alphaLcPeriod"/>
            </a:pPr>
            <a:r>
              <a:rPr lang="es-MX" dirty="0">
                <a:latin typeface="Times New Roman" pitchFamily="18" charset="0"/>
                <a:cs typeface="Times New Roman" pitchFamily="18" charset="0"/>
              </a:rPr>
              <a:t>Garantizar la fidelidad del texto.</a:t>
            </a:r>
            <a:endParaRPr lang="es-PY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c.  Considerar el factor tiempo.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9604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5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4. Métodos de aplicación.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El profesor lee y comenta el texto.</a:t>
            </a:r>
          </a:p>
          <a:p>
            <a:pPr marL="514350" indent="-514350">
              <a:buAutoNum type="alphaLcPeriod"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Los alumnos tienen a su cargo la lectura y comentario guiados por el profesor.</a:t>
            </a:r>
            <a:endParaRPr lang="es-P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21751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5. ¿Qué textos leer?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El contenido teórico.</a:t>
            </a:r>
          </a:p>
          <a:p>
            <a:pPr marL="514350" indent="-514350">
              <a:buAutoNum type="alphaLcPeriod"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El grado de dificultad.</a:t>
            </a:r>
          </a:p>
          <a:p>
            <a:pPr marL="514350" indent="-514350">
              <a:buAutoNum type="alphaLcPeriod"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Diferencias temáticas, históricas, etc.</a:t>
            </a:r>
          </a:p>
          <a:p>
            <a:pPr marL="514350" indent="-514350">
              <a:buAutoNum type="alphaLcPeriod"/>
            </a:pPr>
            <a:r>
              <a:rPr lang="es-MX" sz="3600" dirty="0" smtClean="0">
                <a:latin typeface="Times New Roman" pitchFamily="18" charset="0"/>
                <a:cs typeface="Times New Roman" pitchFamily="18" charset="0"/>
              </a:rPr>
              <a:t>Estructura de la obra.</a:t>
            </a:r>
            <a:endParaRPr lang="es-PY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7112"/>
            <a:ext cx="41044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6. Importancia de la adecuada selección.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Que el texto produzca una impresión favorable.</a:t>
            </a:r>
            <a:endParaRPr lang="es-P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38303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4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7. Procedimiento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514350" indent="-514350">
              <a:buFont typeface="+mj-lt"/>
              <a:buAutoNum type="alphaUcPeriod"/>
            </a:pPr>
            <a:r>
              <a:rPr lang="es-MX" sz="4000" dirty="0" smtClean="0">
                <a:latin typeface="Times New Roman" pitchFamily="18" charset="0"/>
                <a:cs typeface="Times New Roman" pitchFamily="18" charset="0"/>
              </a:rPr>
              <a:t>Lectura horizontal</a:t>
            </a:r>
          </a:p>
          <a:p>
            <a:pPr marL="514350" indent="-514350">
              <a:buFont typeface="+mj-lt"/>
              <a:buAutoNum type="alphaUcPeriod"/>
            </a:pPr>
            <a:endParaRPr lang="es-MX" sz="4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s-MX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s-MX" sz="4000" dirty="0" smtClean="0">
                <a:latin typeface="Times New Roman" pitchFamily="18" charset="0"/>
                <a:cs typeface="Times New Roman" pitchFamily="18" charset="0"/>
              </a:rPr>
              <a:t>Lectura vertical </a:t>
            </a:r>
            <a:endParaRPr lang="es-PY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6004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491</Words>
  <Application>Microsoft Office PowerPoint</Application>
  <PresentationFormat>Presentación en pantalla (4:3)</PresentationFormat>
  <Paragraphs>80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ISEHF</vt:lpstr>
      <vt:lpstr>Presentación de PowerPoint</vt:lpstr>
      <vt:lpstr>1. Rasgos distintivos de método.</vt:lpstr>
      <vt:lpstr>2. Fundamento y Finalidad</vt:lpstr>
      <vt:lpstr>3. Condiciones de aplicación.</vt:lpstr>
      <vt:lpstr>4. Métodos de aplicación.</vt:lpstr>
      <vt:lpstr>5. ¿Qué textos leer?</vt:lpstr>
      <vt:lpstr>6. Importancia de la adecuada selección.</vt:lpstr>
      <vt:lpstr>7. Procedimiento</vt:lpstr>
      <vt:lpstr>8. Preguntas - guías</vt:lpstr>
      <vt:lpstr>Presentación de PowerPoint</vt:lpstr>
      <vt:lpstr>1. Lenguaje y filosofía</vt:lpstr>
      <vt:lpstr>2. Análisis filosófico</vt:lpstr>
      <vt:lpstr>3. Algunas interrogaciones típicas.</vt:lpstr>
      <vt:lpstr>4. Fundamentos y alcances de la didáctica lingüística.</vt:lpstr>
      <vt:lpstr>5. Procedimiento</vt:lpstr>
      <vt:lpstr>Presentación de PowerPoint</vt:lpstr>
      <vt:lpstr>1. Operaciones a tener en cuenta.</vt:lpstr>
      <vt:lpstr>2. El estudio dirigido y la didáctica filosófica</vt:lpstr>
      <vt:lpstr>3. Los cuestionarios  y ejercicios de aplicación.</vt:lpstr>
      <vt:lpstr>4. Los trabajos prácticos.</vt:lpstr>
      <vt:lpstr>5. La redacción de disertaciones y ensayos.</vt:lpstr>
      <vt:lpstr>Ventajas </vt:lpstr>
      <vt:lpstr>Las desventajas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CRISTOBAL</cp:lastModifiedBy>
  <cp:revision>21</cp:revision>
  <dcterms:created xsi:type="dcterms:W3CDTF">2012-10-04T18:10:31Z</dcterms:created>
  <dcterms:modified xsi:type="dcterms:W3CDTF">2006-04-13T02:25:06Z</dcterms:modified>
</cp:coreProperties>
</file>