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94" y="21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A3234-CED0-4358-BAEA-8153E4C42582}" type="datetimeFigureOut">
              <a:rPr lang="pt-BR" smtClean="0"/>
              <a:t>07/05/2013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4C8A9-5700-449E-9AD4-6DF516A6C0A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2400" cy="1470025"/>
          </a:xfrm>
        </p:spPr>
        <p:txBody>
          <a:bodyPr/>
          <a:lstStyle/>
          <a:p>
            <a:r>
              <a:rPr lang="pt-BR" dirty="0" smtClean="0"/>
              <a:t>Pontos de contato com a República do </a:t>
            </a:r>
            <a:r>
              <a:rPr lang="pt-BR" dirty="0" err="1" smtClean="0"/>
              <a:t>Platõn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7664" y="2492896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pt-BR" dirty="0" smtClean="0"/>
              <a:t>Não existe propriedade privada.</a:t>
            </a:r>
            <a:endParaRPr lang="pt-BR" dirty="0" smtClean="0"/>
          </a:p>
          <a:p>
            <a:pPr marL="514350" indent="-514350">
              <a:buAutoNum type="arabicPeriod"/>
            </a:pPr>
            <a:r>
              <a:rPr lang="pt-BR" dirty="0" smtClean="0"/>
              <a:t>O conhecimento é importante.</a:t>
            </a:r>
          </a:p>
          <a:p>
            <a:pPr marL="514350" indent="-514350">
              <a:buAutoNum type="arabicPeriod"/>
            </a:pPr>
            <a:r>
              <a:rPr lang="pt-BR" dirty="0" smtClean="0"/>
              <a:t>Sabedoria na administração dos recursos.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da UTOPIA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pt-BR" dirty="0" err="1" smtClean="0"/>
              <a:t>Divisao</a:t>
            </a:r>
            <a:r>
              <a:rPr lang="pt-BR" dirty="0" smtClean="0"/>
              <a:t> do trabalho segundo os métodos racionais, de senso comum e </a:t>
            </a:r>
            <a:r>
              <a:rPr lang="pt-BR" dirty="0" err="1" smtClean="0"/>
              <a:t>generao</a:t>
            </a:r>
            <a:r>
              <a:rPr lang="pt-BR" dirty="0" smtClean="0"/>
              <a:t> </a:t>
            </a:r>
            <a:r>
              <a:rPr lang="pt-BR" dirty="0" err="1" smtClean="0"/>
              <a:t>adaptacao</a:t>
            </a:r>
            <a:r>
              <a:rPr lang="pt-BR" dirty="0" smtClean="0"/>
              <a:t>. </a:t>
            </a:r>
          </a:p>
          <a:p>
            <a:pPr marL="514350" indent="-514350">
              <a:buAutoNum type="arabicPeriod"/>
            </a:pPr>
            <a:r>
              <a:rPr lang="pt-BR" dirty="0" smtClean="0"/>
              <a:t>Governo </a:t>
            </a:r>
            <a:r>
              <a:rPr lang="pt-BR" dirty="0" err="1" smtClean="0"/>
              <a:t>monãrquico</a:t>
            </a:r>
            <a:r>
              <a:rPr lang="pt-BR" dirty="0" smtClean="0"/>
              <a:t>, com </a:t>
            </a:r>
            <a:r>
              <a:rPr lang="pt-BR" dirty="0" err="1" smtClean="0"/>
              <a:t>eleisoes</a:t>
            </a:r>
            <a:r>
              <a:rPr lang="pt-BR" dirty="0" smtClean="0"/>
              <a:t> indiretas de administradores por parte dos </a:t>
            </a:r>
            <a:r>
              <a:rPr lang="pt-BR" dirty="0" err="1" smtClean="0"/>
              <a:t>utopienses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pt-BR" sz="3600" dirty="0" smtClean="0"/>
              <a:t>1. Os </a:t>
            </a:r>
            <a:r>
              <a:rPr lang="pt-BR" sz="3600" dirty="0"/>
              <a:t>príncipes se ocupam, mas dos assuntos militares, buscam novos domínios.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650" y="1609725"/>
            <a:ext cx="712470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t-BR" dirty="0"/>
              <a:t>Não há lugar para a filosofia nos conselhos reais.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81</Words>
  <Application>Microsoft Office PowerPoint</Application>
  <PresentationFormat>Apresentação na tela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Pontos de contato com a República do Platõn</vt:lpstr>
      <vt:lpstr>Características da UTOPIA</vt:lpstr>
      <vt:lpstr>1. Os príncipes se ocupam, mas dos assuntos militares, buscam novos domínios. </vt:lpstr>
      <vt:lpstr>Não há lugar para a filosofia nos conselhos reais.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Padre Machado</dc:creator>
  <cp:lastModifiedBy>Padre Machado</cp:lastModifiedBy>
  <cp:revision>15</cp:revision>
  <dcterms:created xsi:type="dcterms:W3CDTF">2013-05-07T17:49:20Z</dcterms:created>
  <dcterms:modified xsi:type="dcterms:W3CDTF">2013-05-07T20:19:14Z</dcterms:modified>
</cp:coreProperties>
</file>