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61" r:id="rId4"/>
    <p:sldId id="271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99DA-FD54-4A9A-BCA6-7F1943A41CB7}" type="datetimeFigureOut">
              <a:rPr lang="pt-BR" smtClean="0"/>
              <a:pPr/>
              <a:t>8/5/2013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1506-ABCC-4B4F-9E55-74593EB1B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b="1" dirty="0" smtClean="0"/>
              <a:t>De </a:t>
            </a:r>
            <a:r>
              <a:rPr lang="pt-BR" b="1" dirty="0" err="1" smtClean="0"/>
              <a:t>Optimo</a:t>
            </a:r>
            <a:r>
              <a:rPr lang="pt-BR" b="1" dirty="0" smtClean="0"/>
              <a:t> </a:t>
            </a:r>
            <a:r>
              <a:rPr lang="pt-BR" b="1" dirty="0" err="1" smtClean="0"/>
              <a:t>Reipublicae</a:t>
            </a:r>
            <a:r>
              <a:rPr lang="pt-BR" b="1" dirty="0" smtClean="0"/>
              <a:t> </a:t>
            </a:r>
            <a:r>
              <a:rPr lang="pt-BR" b="1" dirty="0" err="1" smtClean="0"/>
              <a:t>Statu</a:t>
            </a:r>
            <a:r>
              <a:rPr lang="pt-BR" b="1" dirty="0" smtClean="0"/>
              <a:t> deque Nova Insula Utopia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obviousmag.org/archives/uploads/2010/12/06/ZZ4AE7BC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b) A filosofia não tem acesso na corte dos príncipes.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99330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6626" name="Picture 2" descr="http://www.mat.ibilce.unesp.br/laboratorio/pages/historia/fotos/descartes/co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41682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c) Existe uma filosofia menos selvagem; esta conhece o teatro em que atua.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5602" name="Picture 2" descr="http://www.english.upenn.edu/~bushnell/english-330/materials/new_family/more_famB_640x-g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086475" cy="44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c) Não calar a verdade do sofrimento humano.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http://encyclopedia.edwardtbabinski.us/who/h/henry_viii/thomas_more_behead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1700808"/>
            <a:ext cx="5616624" cy="4536504"/>
          </a:xfrm>
          <a:prstGeom prst="rect">
            <a:avLst/>
          </a:prstGeom>
          <a:noFill/>
        </p:spPr>
      </p:pic>
      <p:pic>
        <p:nvPicPr>
          <p:cNvPr id="24580" name="Picture 4" descr="http://3.bp.blogspot.com/-Xbn6HBEq_Co/T-CQDI8J-kI/AAAAAAAAK5Y/Ad6Y9DAQALk/s320/451-Sir-Thomas-More-q80-403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37079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902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d) O único meio de organizar a felicidade pública, fora a aplicação do princípio da igualdade.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3554" name="AutoShape 2" descr="data:image/jpeg;base64,/9j/4AAQSkZJRgABAQAAAQABAAD/2wCEAAkGBhQSEBQUExQUFBUUFRUUFRYUFRQUFhgUFBcVFBQVFhcXHCYeFxkjGRUUHy8gIycpLC0sFR4xNTAqNSYrLCkBCQoKDgwOGg8PGiwkHCQsLCksLCkpLCkpKSkqLCwsLCwpLCkpKSwpLCkpLCksLCkpLCksKSwsLCkpLCkpKSksKf/AABEIAP4AxgMBIgACEQEDEQH/xAAcAAABBAMBAAAAAAAAAAAAAAADAAECBwQFBgj/xABMEAACAQIDAwkDCAcECAcAAAABAgADEQQSIQUxQQYHEyJRYXGBkTKx8BQjJHKhssHRM1Jic4KS4UJTs8IWJUNEY6LS8RUXJjQ1ZHT/xAAZAQADAQEBAAAAAAAAAAAAAAAAAwQCAQX/xAArEQACAgECBgECBwEAAAAAAAAAAQIRAyExBBITMkFRYXHwFCJSgZGhsUL/2gAMAwEAAhEDEQA/AOB8zoT6X8Y4v3/HnJ5feffJFZ6Z5oO3j6mSy/HwZLJJBIAQAPf6x7Hv9f6wgSPknQB28fX+sa3j6/1hQsfo4ACHxqYvjeYUJHKTpwCfP4844HefUw3RxZIABK+PrHCHv9YbJHCQADk8fjziI8fWHyxikAA+vx5xiveYbJGyToACPi5isfg/1hskYpOUAHXtMY/HxeHNOR6OAACPH484te0wuSNkgBCnv4xoRV1igBPL7z75IJCZNfM+8yQSB0EEkskKEkgkDgEJJZITo5LLAAKpHyQ2SLJAAWWIJDZYskABBY5W2ug+wab7wgWRrYcMrKb2YFTbQ2Itoe3WAB62y6q0+kajVWnYHpGpVFSzeyc5XLY3GpI3iY2Sb/amOpPsyjh1xGJJLNRyHEqxDJZmFWnk0VbXA367zw02WKxZHK7G5cajVASsWSGKRFY0SBKxskyMkbJOgAKSJSZBWNkgBjlIskPkjFIAY7U5HJMjJIlIACRNfjuihqa/HpGgBLL7z75IJCZd/iffHVZwAYSSCwoSSyQACVkhThcklkgALJFlhcslkgdA5IskLlj5YHAGSOEhsskq6w8AjOx22aH/AIdhsIGrCoKxISyqAUAq5ywW9mVuqbm+ZuzTV5fj44fnNhjts4WpsrCMlJlr/KKadJ0WrPTKrUXPf9SoBrp2bjbG6Ph2SfBtIoz+ABWLo4fJGySknAhYikPljEQAAyyJSZBSNkgBjlY2SZBSNkgFGMVjZYcrIlYACprr5flFCImvx3R4HByu/wAT7zJBZML7z7zHVZw6QCSQWEyx7QAhlj5YQLHyToA7SVoTJGywAFlkssIFj5YACyx0XUQuWJVgBB6KjZ+FQ62x9Xs0KrRcjwAvGC/H2/jMVGHU6xI+W4kgZatszUhTIDdH0R/RLoKhI7N9tiViMCqx2d7AcsWWFyRWjxAMpGyw2WRyzoAisYpDWiIgdMfLGtDFZG04AErIZZkFZEiAAUXX47ooVV1+O6KdAWX8ffJhI+Xf5++TAnAIhY4p/h9u6TAj/JwSCRqCbcbXtceBt9g3EAzMrS0Oxq9RhTkhTm1wnyepY1ENAkZxYVXQ5iSR1GzgAqAL5h1WtbWbLB4HBMTmeiB3nEJ9jrrraI/EP9LKPw6/UjmOj8YhT7jOjqbIBY9DTwbpcBWOIJYgAAlgaq2JbNpbshKOwqmdOkwSdGWXM1MMSF4kEVGF7AC27znHxGl0cWDWrOY6PWOtObtKb2BbBYZTYZlZWADWFxZqnbfhI0sSgennwuDCl0ViKSMQrMAxsWI3HiDDr6aL+wWDWn/hpbDtHqJHEPZGIIBCMQbjeFJB7906PD7QrdEjfIaShkVtMPVK9YA6G+7WYuN2kSlQGjRGZKim9N+KsDYM1gdd4E31JNbL+TnTinu/4NFi8a3QtuKKhAXUoAgZksosFKmzKRYhjcEFmzZrpqfjv/H40A2b4RRg6yhGa9KpqRZRZHAOnd4SQ2sVsegwguPabDrx13sdd/aYjBJ60v7H54LS2akrGyeHxu+O6dJsrHGrVpr8nwrK1RFfJhV9lnCk5uGh9BHq1qjVaiU8JQYCrVVR8jU3VajotyRvyAa95lDytOidYlRzZpyJpzrdn4KtUqor4KkKeYByMMtOy361iG0Nu6QxmHqI7gUMAKYdwhc0L5A7BL5nzZsuUm+t7zLzmugcrkkWE7HZ4w4f6T8jyZSbYc1s4e65b2tcZS+7sENisZsvglU24p0o3+LCceZ+I2HRXlnD9HGNP4+z8JudrYvDB0ahh3IU6h2y5s1wcwDG6jQ2PZNdV1YkALc3sosvgBwHZ+O+Mx5HL/mjM8cYq07MXLIdHMhhI2jhAFKevx3RQyrr8d0UDoPLv8T7zCBY+Xf5++TUTgEVHhJ01ubdunrHWHw4swNr26xG64UZuPhMTdRbNwVySBFes+oN3c3W2vW3kcL77XY7tY9pkVVstIDcKYHD2s1S/eSO8jf7I1gysVw0rhqN4pJZLQLL2ySi27Tw090nkjhI+rJw6bUrj/bVtP8Ai1D9hNoRtt1iblwTa12p0CfUpeYmSOUmXCL8I1zS9mbS2w4H6PDHvOHo/wCUCEbbrtTdMtMB0dTl6RAAwIvZalgBfdbymvtNbylxHR4V363VamdGykjOBa/ZqdCLaTEsUEm6NxyTtKyza2wAmGxBWoLNQqLTNzlysjKhJvqdV+DOXbbzkgmnhidLn5PTvcAcTrOP2nznM+AGHWiqLk1C9GFPXupCCkAhFr2W2tjoZ0FIXVSbklVNzqTdQbk8Sbm/feT8PBO7H55vSmbZ+VuKO6oE7kRB7wZi1tvYhvar1fJyn+HlmJkiyStQh6JeeXshVdmN2LMe1mJPqTeQ6Pu90NkiyTehm2C6PT8NOMiRMgpIZZ2wJYegClbS56Jwul9bFiSLEbl4zEPb269u/WbKkvUJIUghzwPsoumVuF6o18NZgLT0Hdp6Ej8JLjk3lkVZIViiwTCDtDlZApKiQGo/GKFVNYoHSCr+PvMmqxwv4+8wgScAhkhlXqte+4Lppq7KD/y5/QxlELl0A7STb6qka+BdfUdkXk2oZj3sHiNQh7rdhuWY2GuvHsEcLJYlOoDqNMx3HQO5Nwe6TA9LA+R1i8Sp0My66giI9oYrGyygQDyxyIQrFlgBACablsPoFXxp/fE3oWablqv0Crb/AIf31mZbM1HdFe4pbUxw+bX70tmkvUT6ifdEqrGD5ofUXf4j85bVJeon1E+6IjB5HZtkQtGYQnRxispJ6IWjMIW0haAURjZYQLGI0PhAKJqOq+o/RjsGrVQTbjfKE3dkxAPa4db3gG/298zQxXphbVitPTgFKKdeGtO3fMfotSe232Er7gJLDSVleTs5fQFhIFZkMsgUlRGBVdfjuihAuvx3RQOjZfx95kgI4/P3mTRYHBKsll146KPVmJI/lWn6yaic3yx5THB0r0wDUqs2S+oVUsmYjidBYd4J7IubqmxsI2qR01al1Rp/ZI3ccz+sHQ1UHebfaCR+E4Cjy2xNPB4auz9JmxGIp1EYKLqBSdQGABUgs1rdvlO+2XXFWmHW9m6wuCOq4Dg6/WMTjkmx+SLUa+ga0bJCsv8ASLJ2yolB5YsphgkWXWAAwJp+WNP6DVHaaf3xN8Fmp5U074SoO9PsJmJ9rNR3K7xVK6LfsT7cn4GWrSp9VfqL90St8XhrIn7uifUIZZqp1R9VfuiT8M7sdnVUQyRinx74WORKycEUkOjhjFlgAIpFRp9Zb7swJ7LDU/YDCkRwujdytvNt4C+uu6Zm6izcFcjHrHS53l1vu35ahbedL2JkT+dz4W087t6TGflFQFKu+YlcOyGqVVmUZhVQDMNGOYkG3G2vCNgtp08RTWpScMucA6G+oylWFtD1pOv8oolv9bDkQZEySIMiVEYJRrGhFAB/rFABgNfX3mEVJEfn74VYHRDqgk8AW8lFz+M5blpyUbFYemaf6WkL5TpmzAF1uTobi4vvtC8rOVQw56FVzM1J3c/q08rD1axHd5yv35wscST05F+xKYHoFk+Scbpj8cJVaNthOR+Lq4alQZDTC4io13GXKpSmHf8AbFwtst9RLL2ZgloqKSXypTpga6kAZSSLdt9bnfbS0q2ry8xfyOmRWbpOmqgtlSxTJTKjdbeWO7jM7ZnLXEtgq1U1QatF6dr01bNTdgpVtLAXJIIsd/bERlGI+Skyz8uvwYujmm5I8p/l1DpCuV1OR1F7ZrXBUngRw4TeIJanatETVOhrRZITLJhJ07QEU5reUyXwr+Ke8zc5ZruUSfR2+sn4zE+1nYrU4zH4WyJ+4wx9Upmd+qGw+qv3ROU2nhvmQeyhgh60VnY5NB4D3CS8JsyjiFsAtHK6QoUSRWWkxjZIxWHKyPR/H5wsARSYO3lc4astL9I1Nwlt91UvpxvpYW42m1AnObb5a4XDOM7FiDUpkUxnIfqEg3I3Dv8A7UXkarUZjWtnE7NZv9HMQBc/ShfuVVXNv3asNB42i5rg9sU2vRhFbf8A7RDnFv4Q/qJvdobc2dVwJcrWWi+KYuEVUZqvRodQG9ki17EX377mNsrl5s6mqUaS1aaE5bdGLdawJY5iT3nU+gEliknuUtvTQ69hYnzkGEWEYFbA3KHo37QyXBBHA2ynwMmRLk7VkTVOgQTWKFVNfL8op0zRELv8T75NUkR+J95hUE4dKs5xEti6zWv8zQS/YWN/PRDOU23sV8LV6OoVLZVfqkkWYXGthrO051bCootqWBBH6q00BB8yCPGafnMH04fuKP3ZDkSdsshpSNKDfBn9muNPrIf+mb/kRsZ62HxhuoomnkfU5g6g1KbAbrDK17njNBgwPkte/BqRHjdh7rzt+bSsq4HFZiQpr4dSRqbOwXdx32t3zKVv9jbdGbzPj6NX/ep9wzvwvx2TieafDlKeLQ6FcQFItxVSLTvMm6V4uxEmTuZG0ksl0ckE90YYI5fjSYW2aeaiR2sg+0zYC0DtBeoPr0/fF5HUWbhrJGp2zs3Lhyf2cEvjahrbzAm6KXA37h7pkcpcB9FrburUT0p0lH+YxiLH09wk3CbMp4nwY2WORCsoiMtJABiKwpX4MWScAwdoYoUaNSqd1NGc3t/ZBIHmbDzlG7ZwzNQwuUM30d61TQm2as4Zj6LcmWfzqbQ6LZ7KDrWdaY3btXa/dZLeYnE40dHhMbWJF6jUcFT6oFkRVqVFAGm5V1/ZN98ny6uh+LRWaeqttkUzxbG1b/w0KNtP4m9Zo8Nhne+RWYqC5ygmyqLsxtuAHGZrVz8iCE6dOWC9lqYDHzuv8syuROOFLHUS3sO3RPusUqjoze/DrA+UmS1Q9vQ7nm/rsHXMWPynDhxc3u9A9GTv/UbztO5IlV7HqvhayIwNsJjDTdjY5aNcGkSbeZ8TLZKcO8y/E9KJcq1sCi6/nFCrT1ijhQED3n3n84anTvu3/GkSE/affaEqvlVm/VFx4/2R/MV/rFydKzsVbopvnPqhscpH92vh7dS1u7Llguc8fTh+4o/cllbc5vsPiqtOo5dTTVaZCWAcJuv2HeLjh2SuudhbbRIG4UqQHgBI3Fxg7+CrmTnp8ml2fTvg8V+z0DeWcr/mE6HkpVybHxz/AKlfCv8Ay1FP9POFpbDp09gPiFv0lfKHuQRanicq5RbTQds2XNbsVMVgMbRqZsr1Kd8uhBALKQe4gHynMfd+x3Jtf3udLyDornxrISUq1krKToctZC4+0mdYFMwOT/J9MKjU0ZnPzYzta5VUyIDbQWAt/wBpsgvjaVY+2ibJ3EFEllkhJgTZkHkg8WlwAeLp+MyeiEaol8o3/OJF5Oxm8fcjb8pcLbC1u/M3m2QTTumvl+AnRcqF+i1B+z/mWaGqmp8rekn4bdjuI1SBil3xzTEnliZZWTAmQRBZMp2RhTPhOgVVzp1enx+GwvBELtw1frEA2P8AYpi2m8znuXlTo6GDoGwbo3xVUC+lTFNmykHUZQLa9stjH8hqNfG08Y7PnUZGQWyMAjrcnepsfslL84O0um2liG4K5pL4Uup7wZJke5VBaI0r1vmVXsqO3qtMfhAKbbpJj1R4n3L+UHEMaWPtvCmstfEJuxWBo1zchR0tOpTFU9mbqg/xyw+T+OFbC0KvF6ak8dbWbXxvON5uVpYrZtWlVFzQLpoNehrFXYdp1Wp4WEsDA7OShSSlTFkRQq7ybADjxlmJ6k+VflQ9xeKTCR5RZOQA36dvGO9P2Rf2nW3gt3a/aOrDhPee/wBY5Hzo09ikzHxqNkA7uqhiZ7UNx6O/Qsp3ykOdkf6yb91S+7L3C3vpvlF87622m37ql92Zzdh3F32jdMf/AEwvhU7/APfBr3f1mw5jx9HxPdVp/caazEVQvJmiCbF+lyjXW2KubdlrDs/Pbcxg+j4r97T+40Vj719+Bk+x/fksdzZ1/bVl81IYXPeGb0747JuH2RY2wFNjewrUwdNbVb0jbv64hXTXUWO6Oju0JnsmCVZO2ka0nabMEAIhbMlyB87TFzpqxygebECTy/H9Jj7RxApojMLj5RhV1G7NWpgHxBNx4ReR/kYzH3I6DlLVBwzi46y6d+qmah162vdH5TYtRQo572KrmI32ZqQNvHWFxCHMe4n13n7SYjh92OzLRAQokcuvd2wpWNllZKRZYO2+FYRKmk6BgbXx3QUKlX+7o1KvGxbcoI46pb+Izy+5JJJvcnUnt4z1m9PU6Dcq337lvY99y38wlfc9NK2zV0H6dPc8mceaPN9SpOnRTW0KAFOhlG+nmbfqxdx7lEwAsubmfpgpU3H5ih/iYrTUSsOSH/yOE/8A0UP8RYtx2+TXNudNzO43Jjmom9q9Nk4+0NR3DTMNZclFSUU6HqgG2646pt5rMxKXZv4QOGp2NQfq1CRx6tUdKPtap9kojHkYpvmVgFWKZJTxijrEUDrEKrO25QWNhfS/AcSbgADiZCpUFKo5rslIVAGRndVUJRCIyuzWUPnq3sC181r6WmXtDCs1CqqAGoVIQEgDNcWGY6A9hO42lI8scLWqVs9UOKovmWrnD+02vXPWXgturbdvMROTTHwS5S36XKjBlsiYhajH+zSWpUN+wZFN93CUzzxr/rM77GjRIuCDYrxB1E1mGxLUyCAyspBBXMGBG4g6EEdx4wW28PXxFQVD0lQ5QpZyS3VvYEub2sRaJlNy0GRikdZj8KP9HcEzZdVxuW5sc64gEW77Ke2ZnM3ygw+Fw2KNepkvVpkdVm0CNc6DcNPWajEMzbKXCsQxog9Et00aq5qVTe+gBFtd9/GavY1Wvh8O1PM6q7ioVU8VBUG47ieMypVRpx9ly1uWeAxAFJMVSs/ts2ZMiCxBu4UBmbIoJuATex0nQUgWLHMtRbgpUW2VlYZrXUkEjXUG2oNgb383Uw5qB6d0cE2ZbX1FjpuvYnTvMsvm82VilqU2prUphrHEFgadB1Jc3VQFRjk6NbKDrrdYxT1McicSyRTj9HMro/juj9HH2IoxskwNspTFJDVIVRiMPqWVdVqhlF2711HZxE3BpzmecPGU6Wz6hqIKgd0RUa3WYtm0uDY5VOvYTMZNYtG8ekkxuVu06FWjTCVqL2FMZVq0y2jrwB0sAf5TOhqL1m8T29plK7L5UIcRhlxFOmaYekcuUWS7BWvoc68esM2g628G82pWJvqbm8Vgjy2Myu0YmWNkmYaV5E0ZTYijEySLOFIvmJYkBVUsTa2Y20sADckkAXHEgHNFLXt+Pj41ld8p+ctadYDDqtqecPXqA1EIPVYLRQgsA6oQxYagaWbXE5UjcY2ztdn1c6toyuHbOrizKXOZQQND830ZuLjU9hnFc+VK2zF4fP0/c84/EcvMZUqM64iogaynKEp3VCSoOQCxFyN/E6zA5U8oGrbPZKlWu7msjWZ89IKAdbsS+a5sLaWiXPShnLrZ2fM+FZHynUYfDgjdY9JiiPG97ypuRi32lgx/9nD/AOIktrmp5SYfDdKKl1zYbBLoAesvyksTYC3tD8zKc5PYkU8Xh3JYBK1JiUIDAKyklSQRfsuJly1RpLc9U9CRw/CYlQhcQF/vqRtwBei1yLW35XOm+yk7hKf2jzj41GvRxLBVuB0oSozDhmutrjuAHdOg5Kc42IxLJ8ppq4RlI6EGm5NwL5dUc2Lrbq3FS141z5qZjlS0RYvQRTJpZXVWQ3VlBU7rggEG3gRFHJ2KaoyDR107fCY+0dnrVTKzZLbiMjAeKOCjDuI9Jq9u7ZakDYdsrHlByzr3IDEesy42tQ562Ou2ls+rRNzhdmYxeBAGErW7CpJS/gTNevK7D0rdJsSxHFPk9Xz0vKvxW2Krm7O3qZhM19+vjrEyxQYxZZotzE842GewGza6W3FVw4v+srBkKm4uLm9r6W3zMw/KunVNqWx6YJ1LV6mFQd5Ol/MSmLDs+yFpNbdpM9KB3qyPQ2xKNRiC/wAjwyg3yYRRUqedZrBPJTv3idMVBtbgLbzfzvvnm3Y+0aysMrt6mWvyP2piGIDEkd+sYscVqjDnJ6M7voIxoa/95lUaZy67/CVjym5z3piqqr0ZuUB3FcpylmJHtaa8BqN95nmZrl9nZ7T29hsPcVaqgrvUXYjS9tNL+JlSbf26ds7QoUKbijh0eyF9Ls181Q23mwAA3da15ye0tp1K1U3dagYtqBUNyb2O7jcb77zrLA5Dc33SU1qdK9Nm1ythKxW3b0pyqbjiDOOR1RNnzoc3tBMKlamwQ0cqBWtZ0J1AsLlx7VzfQGR5D85lNqS0MWStWmAoqWuHQaKT2Na152PK3kqcRQRTWKimN4w/Sk6W0WnlYC19NRu7JRfKfYhw1dlu5tqjtRq0SwNtclQBu0ab+205CXs1KJ6FwWIp1lzUnDre2nA77EHdMjoDPPPJflvWwlUdZsrNcrcglRfKGse86m2/jLo5D8p2xmcMP0YVg3EhhYBu/S99LibbaVoWlrRvzQnD8pebCnXztSqGncG9M0xUGpJ6jDr0wewX3aDcBYlUWF+ycHys5Y1KNwgIPfMJOZu+QrT/AMq8QWPQPRqkEgqldUcEcCjAMD+yRM/C80WKKt0y06a5bk1ahIPE3K3tYC+Y5ba6zneUXKetiGvVIYjcSozADsb2gPPymppbbxCexiK6W/VrVB5b5yWOXhgskfKLO2XzY0lQpRr9Kq266YcMrO18wDNV6+XKLgE2zbhczAx/M0yVGeiFqX1HUZBrv0vZD4XHfwHC1OVeMO/GYo+NZ5h19p1ant1qz/XqufxmVin7NdWPo6p+QBpt8/Vw1E3sFNbNUJ7BSQM1/UngJYfJfm1pgB62ewIZKdjRBtuNQX6RrHcpyb9ReVBsTlFVwrZqORCbgsEUPbj1/a9DLC5O859ZiA9jwJtHrE/YuWRei2Ep+63p4fAjTD2TtkVUzRQpoNGZuN2BTqghgNfzvOT2rzTUqu5reUsCNaJWSSNvHFlM4zmJc3yVF7prH5i8TwZT5iX1aNad6rDpoomlzF4ni6DzE2uB5iTp0lVfACXDaPOdRh00cPsvmpw9K1yWt3ATrcFsqnSFkUCZcUy5tmlFIYiV7y25qzi6jVsPVWk76ujpmpu1rZjxU2tuHaeJlhxTidGjz/U5psfTOmHzgnXoq1Mqf4ajAzuuTWyNpUKaAu6ruyMorEf89l4DfaWNaK0G7OJUchtzlBiSmWnhcWhvq6U6dTQcB1xa/bK32vyd2niXLDDYpz+tVNKmbXvuZzl8BL2tFaCdAUtsPmYxDHNiGp0tN4JquCeIB6oIHed5lrbA5OUsHSFOiLDiTqzNpdmPEm02do8HJsKGImm2zyUo4gHMCD2ibqKCbWwNJ7lSbb5lGYk0qinubTWcljeZvHJ7KBvBhPRForTfUfkx00eZanNhtAf7u/kLxUua7aBP/t3HiLT01aNad6vwc6fyefMDzNY1iMyhR3kTs9hc0PR2NRh4CWhaPad6zWwdNGt2bsNKK2Aimyii3Ns2opCiiimTQooooAKKKKACiiigAooooAKKKKACjXjxQAUUUUAFFFFABRRRQAUUUUAFFFFABRRRQ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6" name="AutoShape 4" descr="data:image/jpeg;base64,/9j/4AAQSkZJRgABAQAAAQABAAD/2wCEAAkGBhQSEBQUExQUFBUUFRUUFRYUFRQUFhgUFBcVFBQVFhcXHCYeFxkjGRUUHy8gIycpLC0sFR4xNTAqNSYrLCkBCQoKDgwOGg8PGiwkHCQsLCksLCkpLCkpKSkqLCwsLCwpLCkpKSwpLCkpLCksLCkpLCksKSwsLCkpLCkpKSksKf/AABEIAP4AxgMBIgACEQEDEQH/xAAcAAABBAMBAAAAAAAAAAAAAAADAAECBwQFBgj/xABMEAACAQIDAwkDCAcECAcAAAABAgADEQQSIQUxQQYHEyJRYXGBkTKx8BQjJHKhssHRM1Jic4KS4UJTs8IWJUNEY6LS8RUXJjQ1ZHT/xAAZAQADAQEBAAAAAAAAAAAAAAAAAwQCAQX/xAArEQACAgECBgECBwEAAAAAAAAAAQIRAyExBBITMkFRYXHwFCJSgZGhsUL/2gAMAwEAAhEDEQA/AOB8zoT6X8Y4v3/HnJ5feffJFZ6Z5oO3j6mSy/HwZLJJBIAQAPf6x7Hv9f6wgSPknQB28fX+sa3j6/1hQsfo4ACHxqYvjeYUJHKTpwCfP4844HefUw3RxZIABK+PrHCHv9YbJHCQADk8fjziI8fWHyxikAA+vx5xiveYbJGyToACPi5isfg/1hskYpOUAHXtMY/HxeHNOR6OAACPH484te0wuSNkgBCnv4xoRV1igBPL7z75IJCZNfM+8yQSB0EEkskKEkgkDgEJJZITo5LLAAKpHyQ2SLJAAWWIJDZYskABBY5W2ug+wab7wgWRrYcMrKb2YFTbQ2Itoe3WAB62y6q0+kajVWnYHpGpVFSzeyc5XLY3GpI3iY2Sb/amOpPsyjh1xGJJLNRyHEqxDJZmFWnk0VbXA367zw02WKxZHK7G5cajVASsWSGKRFY0SBKxskyMkbJOgAKSJSZBWNkgBjlIskPkjFIAY7U5HJMjJIlIACRNfjuihqa/HpGgBLL7z75IJCZd/iffHVZwAYSSCwoSSyQACVkhThcklkgALJFlhcslkgdA5IskLlj5YHAGSOEhsskq6w8AjOx22aH/AIdhsIGrCoKxISyqAUAq5ywW9mVuqbm+ZuzTV5fj44fnNhjts4WpsrCMlJlr/KKadJ0WrPTKrUXPf9SoBrp2bjbG6Ph2SfBtIoz+ABWLo4fJGySknAhYikPljEQAAyyJSZBSNkgBjlY2SZBSNkgFGMVjZYcrIlYACprr5flFCImvx3R4HByu/wAT7zJBZML7z7zHVZw6QCSQWEyx7QAhlj5YQLHyToA7SVoTJGywAFlkssIFj5YACyx0XUQuWJVgBB6KjZ+FQ62x9Xs0KrRcjwAvGC/H2/jMVGHU6xI+W4kgZatszUhTIDdH0R/RLoKhI7N9tiViMCqx2d7AcsWWFyRWjxAMpGyw2WRyzoAisYpDWiIgdMfLGtDFZG04AErIZZkFZEiAAUXX47ooVV1+O6KdAWX8ffJhI+Xf5++TAnAIhY4p/h9u6TAj/JwSCRqCbcbXtceBt9g3EAzMrS0Oxq9RhTkhTm1wnyepY1ENAkZxYVXQ5iSR1GzgAqAL5h1WtbWbLB4HBMTmeiB3nEJ9jrrraI/EP9LKPw6/UjmOj8YhT7jOjqbIBY9DTwbpcBWOIJYgAAlgaq2JbNpbshKOwqmdOkwSdGWXM1MMSF4kEVGF7AC27znHxGl0cWDWrOY6PWOtObtKb2BbBYZTYZlZWADWFxZqnbfhI0sSgennwuDCl0ViKSMQrMAxsWI3HiDDr6aL+wWDWn/hpbDtHqJHEPZGIIBCMQbjeFJB7906PD7QrdEjfIaShkVtMPVK9YA6G+7WYuN2kSlQGjRGZKim9N+KsDYM1gdd4E31JNbL+TnTinu/4NFi8a3QtuKKhAXUoAgZksosFKmzKRYhjcEFmzZrpqfjv/H40A2b4RRg6yhGa9KpqRZRZHAOnd4SQ2sVsegwguPabDrx13sdd/aYjBJ60v7H54LS2akrGyeHxu+O6dJsrHGrVpr8nwrK1RFfJhV9lnCk5uGh9BHq1qjVaiU8JQYCrVVR8jU3VajotyRvyAa95lDytOidYlRzZpyJpzrdn4KtUqor4KkKeYByMMtOy361iG0Nu6QxmHqI7gUMAKYdwhc0L5A7BL5nzZsuUm+t7zLzmugcrkkWE7HZ4w4f6T8jyZSbYc1s4e65b2tcZS+7sENisZsvglU24p0o3+LCceZ+I2HRXlnD9HGNP4+z8JudrYvDB0ahh3IU6h2y5s1wcwDG6jQ2PZNdV1YkALc3sosvgBwHZ+O+Mx5HL/mjM8cYq07MXLIdHMhhI2jhAFKevx3RQyrr8d0UDoPLv8T7zCBY+Xf5++TUTgEVHhJ01ubdunrHWHw4swNr26xG64UZuPhMTdRbNwVySBFes+oN3c3W2vW3kcL77XY7tY9pkVVstIDcKYHD2s1S/eSO8jf7I1gysVw0rhqN4pJZLQLL2ySi27Tw090nkjhI+rJw6bUrj/bVtP8Ai1D9hNoRtt1iblwTa12p0CfUpeYmSOUmXCL8I1zS9mbS2w4H6PDHvOHo/wCUCEbbrtTdMtMB0dTl6RAAwIvZalgBfdbymvtNbylxHR4V363VamdGykjOBa/ZqdCLaTEsUEm6NxyTtKyza2wAmGxBWoLNQqLTNzlysjKhJvqdV+DOXbbzkgmnhidLn5PTvcAcTrOP2nznM+AGHWiqLk1C9GFPXupCCkAhFr2W2tjoZ0FIXVSbklVNzqTdQbk8Sbm/feT8PBO7H55vSmbZ+VuKO6oE7kRB7wZi1tvYhvar1fJyn+HlmJkiyStQh6JeeXshVdmN2LMe1mJPqTeQ6Pu90NkiyTehm2C6PT8NOMiRMgpIZZ2wJYegClbS56Jwul9bFiSLEbl4zEPb269u/WbKkvUJIUghzwPsoumVuF6o18NZgLT0Hdp6Ej8JLjk3lkVZIViiwTCDtDlZApKiQGo/GKFVNYoHSCr+PvMmqxwv4+8wgScAhkhlXqte+4Lppq7KD/y5/QxlELl0A7STb6qka+BdfUdkXk2oZj3sHiNQh7rdhuWY2GuvHsEcLJYlOoDqNMx3HQO5Nwe6TA9LA+R1i8Sp0My66giI9oYrGyygQDyxyIQrFlgBACablsPoFXxp/fE3oWablqv0Crb/AIf31mZbM1HdFe4pbUxw+bX70tmkvUT6ifdEqrGD5ofUXf4j85bVJeon1E+6IjB5HZtkQtGYQnRxispJ6IWjMIW0haAURjZYQLGI0PhAKJqOq+o/RjsGrVQTbjfKE3dkxAPa4db3gG/298zQxXphbVitPTgFKKdeGtO3fMfotSe232Er7gJLDSVleTs5fQFhIFZkMsgUlRGBVdfjuihAuvx3RQOjZfx95kgI4/P3mTRYHBKsll146KPVmJI/lWn6yaic3yx5THB0r0wDUqs2S+oVUsmYjidBYd4J7IubqmxsI2qR01al1Rp/ZI3ccz+sHQ1UHebfaCR+E4Cjy2xNPB4auz9JmxGIp1EYKLqBSdQGABUgs1rdvlO+2XXFWmHW9m6wuCOq4Dg6/WMTjkmx+SLUa+ga0bJCsv8ASLJ2yolB5YsphgkWXWAAwJp+WNP6DVHaaf3xN8Fmp5U074SoO9PsJmJ9rNR3K7xVK6LfsT7cn4GWrSp9VfqL90St8XhrIn7uifUIZZqp1R9VfuiT8M7sdnVUQyRinx74WORKycEUkOjhjFlgAIpFRp9Zb7swJ7LDU/YDCkRwujdytvNt4C+uu6Zm6izcFcjHrHS53l1vu35ahbedL2JkT+dz4W087t6TGflFQFKu+YlcOyGqVVmUZhVQDMNGOYkG3G2vCNgtp08RTWpScMucA6G+oylWFtD1pOv8oolv9bDkQZEySIMiVEYJRrGhFAB/rFABgNfX3mEVJEfn74VYHRDqgk8AW8lFz+M5blpyUbFYemaf6WkL5TpmzAF1uTobi4vvtC8rOVQw56FVzM1J3c/q08rD1axHd5yv35wscST05F+xKYHoFk+Scbpj8cJVaNthOR+Lq4alQZDTC4io13GXKpSmHf8AbFwtst9RLL2ZgloqKSXypTpga6kAZSSLdt9bnfbS0q2ry8xfyOmRWbpOmqgtlSxTJTKjdbeWO7jM7ZnLXEtgq1U1QatF6dr01bNTdgpVtLAXJIIsd/bERlGI+Skyz8uvwYujmm5I8p/l1DpCuV1OR1F7ZrXBUngRw4TeIJanatETVOhrRZITLJhJ07QEU5reUyXwr+Ke8zc5ZruUSfR2+sn4zE+1nYrU4zH4WyJ+4wx9Upmd+qGw+qv3ROU2nhvmQeyhgh60VnY5NB4D3CS8JsyjiFsAtHK6QoUSRWWkxjZIxWHKyPR/H5wsARSYO3lc4astL9I1Nwlt91UvpxvpYW42m1AnObb5a4XDOM7FiDUpkUxnIfqEg3I3Dv8A7UXkarUZjWtnE7NZv9HMQBc/ShfuVVXNv3asNB42i5rg9sU2vRhFbf8A7RDnFv4Q/qJvdobc2dVwJcrWWi+KYuEVUZqvRodQG9ki17EX377mNsrl5s6mqUaS1aaE5bdGLdawJY5iT3nU+gEliknuUtvTQ69hYnzkGEWEYFbA3KHo37QyXBBHA2ynwMmRLk7VkTVOgQTWKFVNfL8op0zRELv8T75NUkR+J95hUE4dKs5xEti6zWv8zQS/YWN/PRDOU23sV8LV6OoVLZVfqkkWYXGthrO051bCootqWBBH6q00BB8yCPGafnMH04fuKP3ZDkSdsshpSNKDfBn9muNPrIf+mb/kRsZ62HxhuoomnkfU5g6g1KbAbrDK17njNBgwPkte/BqRHjdh7rzt+bSsq4HFZiQpr4dSRqbOwXdx32t3zKVv9jbdGbzPj6NX/ep9wzvwvx2TieafDlKeLQ6FcQFItxVSLTvMm6V4uxEmTuZG0ksl0ckE90YYI5fjSYW2aeaiR2sg+0zYC0DtBeoPr0/fF5HUWbhrJGp2zs3Lhyf2cEvjahrbzAm6KXA37h7pkcpcB9FrburUT0p0lH+YxiLH09wk3CbMp4nwY2WORCsoiMtJABiKwpX4MWScAwdoYoUaNSqd1NGc3t/ZBIHmbDzlG7ZwzNQwuUM30d61TQm2as4Zj6LcmWfzqbQ6LZ7KDrWdaY3btXa/dZLeYnE40dHhMbWJF6jUcFT6oFkRVqVFAGm5V1/ZN98ny6uh+LRWaeqttkUzxbG1b/w0KNtP4m9Zo8Nhne+RWYqC5ygmyqLsxtuAHGZrVz8iCE6dOWC9lqYDHzuv8syuROOFLHUS3sO3RPusUqjoze/DrA+UmS1Q9vQ7nm/rsHXMWPynDhxc3u9A9GTv/UbztO5IlV7HqvhayIwNsJjDTdjY5aNcGkSbeZ8TLZKcO8y/E9KJcq1sCi6/nFCrT1ijhQED3n3n84anTvu3/GkSE/affaEqvlVm/VFx4/2R/MV/rFydKzsVbopvnPqhscpH92vh7dS1u7Llguc8fTh+4o/cllbc5vsPiqtOo5dTTVaZCWAcJuv2HeLjh2SuudhbbRIG4UqQHgBI3Fxg7+CrmTnp8ml2fTvg8V+z0DeWcr/mE6HkpVybHxz/AKlfCv8Ay1FP9POFpbDp09gPiFv0lfKHuQRanicq5RbTQds2XNbsVMVgMbRqZsr1Kd8uhBALKQe4gHynMfd+x3Jtf3udLyDornxrISUq1krKToctZC4+0mdYFMwOT/J9MKjU0ZnPzYzta5VUyIDbQWAt/wBpsgvjaVY+2ibJ3EFEllkhJgTZkHkg8WlwAeLp+MyeiEaol8o3/OJF5Oxm8fcjb8pcLbC1u/M3m2QTTumvl+AnRcqF+i1B+z/mWaGqmp8rekn4bdjuI1SBil3xzTEnliZZWTAmQRBZMp2RhTPhOgVVzp1enx+GwvBELtw1frEA2P8AYpi2m8znuXlTo6GDoGwbo3xVUC+lTFNmykHUZQLa9stjH8hqNfG08Y7PnUZGQWyMAjrcnepsfslL84O0um2liG4K5pL4Uup7wZJke5VBaI0r1vmVXsqO3qtMfhAKbbpJj1R4n3L+UHEMaWPtvCmstfEJuxWBo1zchR0tOpTFU9mbqg/xyw+T+OFbC0KvF6ak8dbWbXxvON5uVpYrZtWlVFzQLpoNehrFXYdp1Wp4WEsDA7OShSSlTFkRQq7ybADjxlmJ6k+VflQ9xeKTCR5RZOQA36dvGO9P2Rf2nW3gt3a/aOrDhPee/wBY5Hzo09ikzHxqNkA7uqhiZ7UNx6O/Qsp3ykOdkf6yb91S+7L3C3vpvlF87622m37ql92Zzdh3F32jdMf/AEwvhU7/APfBr3f1mw5jx9HxPdVp/caazEVQvJmiCbF+lyjXW2KubdlrDs/Pbcxg+j4r97T+40Vj719+Bk+x/fksdzZ1/bVl81IYXPeGb0747JuH2RY2wFNjewrUwdNbVb0jbv64hXTXUWO6Oju0JnsmCVZO2ka0nabMEAIhbMlyB87TFzpqxygebECTy/H9Jj7RxApojMLj5RhV1G7NWpgHxBNx4ReR/kYzH3I6DlLVBwzi46y6d+qmah162vdH5TYtRQo572KrmI32ZqQNvHWFxCHMe4n13n7SYjh92OzLRAQokcuvd2wpWNllZKRZYO2+FYRKmk6BgbXx3QUKlX+7o1KvGxbcoI46pb+Izy+5JJJvcnUnt4z1m9PU6Dcq337lvY99y38wlfc9NK2zV0H6dPc8mceaPN9SpOnRTW0KAFOhlG+nmbfqxdx7lEwAsubmfpgpU3H5ih/iYrTUSsOSH/yOE/8A0UP8RYtx2+TXNudNzO43Jjmom9q9Nk4+0NR3DTMNZclFSUU6HqgG2646pt5rMxKXZv4QOGp2NQfq1CRx6tUdKPtap9kojHkYpvmVgFWKZJTxijrEUDrEKrO25QWNhfS/AcSbgADiZCpUFKo5rslIVAGRndVUJRCIyuzWUPnq3sC181r6WmXtDCs1CqqAGoVIQEgDNcWGY6A9hO42lI8scLWqVs9UOKovmWrnD+02vXPWXgturbdvMROTTHwS5S36XKjBlsiYhajH+zSWpUN+wZFN93CUzzxr/rM77GjRIuCDYrxB1E1mGxLUyCAyspBBXMGBG4g6EEdx4wW28PXxFQVD0lQ5QpZyS3VvYEub2sRaJlNy0GRikdZj8KP9HcEzZdVxuW5sc64gEW77Ke2ZnM3ygw+Fw2KNepkvVpkdVm0CNc6DcNPWajEMzbKXCsQxog9Et00aq5qVTe+gBFtd9/GavY1Wvh8O1PM6q7ioVU8VBUG47ieMypVRpx9ly1uWeAxAFJMVSs/ts2ZMiCxBu4UBmbIoJuATex0nQUgWLHMtRbgpUW2VlYZrXUkEjXUG2oNgb383Uw5qB6d0cE2ZbX1FjpuvYnTvMsvm82VilqU2prUphrHEFgadB1Jc3VQFRjk6NbKDrrdYxT1McicSyRTj9HMro/juj9HH2IoxskwNspTFJDVIVRiMPqWVdVqhlF2711HZxE3BpzmecPGU6Wz6hqIKgd0RUa3WYtm0uDY5VOvYTMZNYtG8ekkxuVu06FWjTCVqL2FMZVq0y2jrwB0sAf5TOhqL1m8T29plK7L5UIcRhlxFOmaYekcuUWS7BWvoc68esM2g628G82pWJvqbm8Vgjy2Myu0YmWNkmYaV5E0ZTYijEySLOFIvmJYkBVUsTa2Y20sADckkAXHEgHNFLXt+Pj41ld8p+ctadYDDqtqecPXqA1EIPVYLRQgsA6oQxYagaWbXE5UjcY2ztdn1c6toyuHbOrizKXOZQQND830ZuLjU9hnFc+VK2zF4fP0/c84/EcvMZUqM64iogaynKEp3VCSoOQCxFyN/E6zA5U8oGrbPZKlWu7msjWZ89IKAdbsS+a5sLaWiXPShnLrZ2fM+FZHynUYfDgjdY9JiiPG97ypuRi32lgx/9nD/AOIktrmp5SYfDdKKl1zYbBLoAesvyksTYC3tD8zKc5PYkU8Xh3JYBK1JiUIDAKyklSQRfsuJly1RpLc9U9CRw/CYlQhcQF/vqRtwBei1yLW35XOm+yk7hKf2jzj41GvRxLBVuB0oSozDhmutrjuAHdOg5Kc42IxLJ8ppq4RlI6EGm5NwL5dUc2Lrbq3FS141z5qZjlS0RYvQRTJpZXVWQ3VlBU7rggEG3gRFHJ2KaoyDR107fCY+0dnrVTKzZLbiMjAeKOCjDuI9Jq9u7ZakDYdsrHlByzr3IDEesy42tQ562Ou2ls+rRNzhdmYxeBAGErW7CpJS/gTNevK7D0rdJsSxHFPk9Xz0vKvxW2Krm7O3qZhM19+vjrEyxQYxZZotzE842GewGza6W3FVw4v+srBkKm4uLm9r6W3zMw/KunVNqWx6YJ1LV6mFQd5Ol/MSmLDs+yFpNbdpM9KB3qyPQ2xKNRiC/wAjwyg3yYRRUqedZrBPJTv3idMVBtbgLbzfzvvnm3Y+0aysMrt6mWvyP2piGIDEkd+sYscVqjDnJ6M7voIxoa/95lUaZy67/CVjym5z3piqqr0ZuUB3FcpylmJHtaa8BqN95nmZrl9nZ7T29hsPcVaqgrvUXYjS9tNL+JlSbf26ds7QoUKbijh0eyF9Ls181Q23mwAA3da15ye0tp1K1U3dagYtqBUNyb2O7jcb77zrLA5Dc33SU1qdK9Nm1ythKxW3b0pyqbjiDOOR1RNnzoc3tBMKlamwQ0cqBWtZ0J1AsLlx7VzfQGR5D85lNqS0MWStWmAoqWuHQaKT2Na152PK3kqcRQRTWKimN4w/Sk6W0WnlYC19NRu7JRfKfYhw1dlu5tqjtRq0SwNtclQBu0ab+205CXs1KJ6FwWIp1lzUnDre2nA77EHdMjoDPPPJflvWwlUdZsrNcrcglRfKGse86m2/jLo5D8p2xmcMP0YVg3EhhYBu/S99LibbaVoWlrRvzQnD8pebCnXztSqGncG9M0xUGpJ6jDr0wewX3aDcBYlUWF+ycHys5Y1KNwgIPfMJOZu+QrT/AMq8QWPQPRqkEgqldUcEcCjAMD+yRM/C80WKKt0y06a5bk1ahIPE3K3tYC+Y5ba6zneUXKetiGvVIYjcSozADsb2gPPymppbbxCexiK6W/VrVB5b5yWOXhgskfKLO2XzY0lQpRr9Kq266YcMrO18wDNV6+XKLgE2zbhczAx/M0yVGeiFqX1HUZBrv0vZD4XHfwHC1OVeMO/GYo+NZ5h19p1ant1qz/XqufxmVin7NdWPo6p+QBpt8/Vw1E3sFNbNUJ7BSQM1/UngJYfJfm1pgB62ewIZKdjRBtuNQX6RrHcpyb9ReVBsTlFVwrZqORCbgsEUPbj1/a9DLC5O859ZiA9jwJtHrE/YuWRei2Ep+63p4fAjTD2TtkVUzRQpoNGZuN2BTqghgNfzvOT2rzTUqu5reUsCNaJWSSNvHFlM4zmJc3yVF7prH5i8TwZT5iX1aNad6rDpoomlzF4ni6DzE2uB5iTp0lVfACXDaPOdRh00cPsvmpw9K1yWt3ATrcFsqnSFkUCZcUy5tmlFIYiV7y25qzi6jVsPVWk76ujpmpu1rZjxU2tuHaeJlhxTidGjz/U5psfTOmHzgnXoq1Mqf4ajAzuuTWyNpUKaAu6ruyMorEf89l4DfaWNaK0G7OJUchtzlBiSmWnhcWhvq6U6dTQcB1xa/bK32vyd2niXLDDYpz+tVNKmbXvuZzl8BL2tFaCdAUtsPmYxDHNiGp0tN4JquCeIB6oIHed5lrbA5OUsHSFOiLDiTqzNpdmPEm02do8HJsKGImm2zyUo4gHMCD2ibqKCbWwNJ7lSbb5lGYk0qinubTWcljeZvHJ7KBvBhPRForTfUfkx00eZanNhtAf7u/kLxUua7aBP/t3HiLT01aNad6vwc6fyefMDzNY1iMyhR3kTs9hc0PR2NRh4CWhaPad6zWwdNGt2bsNKK2Aimyii3Ns2opCiiimTQooooAKKKKACiiigAooooAKKKKACjXjxQAUUUUAFFFFABRRRQAUUUUAFFFFABRRRQ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58" name="Picture 6" descr="http://1.bp.blogspot.com/-6px4O-9lC6I/UUHGlsD-pGI/AAAAAAAABk4/EWKKxrhldp4/s1600/principioigual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355976" cy="4056113"/>
          </a:xfrm>
          <a:prstGeom prst="rect">
            <a:avLst/>
          </a:prstGeom>
          <a:noFill/>
        </p:spPr>
      </p:pic>
      <p:pic>
        <p:nvPicPr>
          <p:cNvPr id="23560" name="Picture 8" descr="http://www.democracialocal.org/wp-content/uploads/2009/03/gene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564904"/>
            <a:ext cx="47625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PROPOSTAS PARA O GOVERNO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Decretar um máximo de posse individual em terras e dinheiro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Premunir-se por meio de severas leis contra, o despotismo e a anarquia.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Denunciar e castigar a ambição e a intriga. </a:t>
            </a:r>
            <a:r>
              <a:rPr lang="es-PY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s-PY" dirty="0" smtClean="0">
                <a:latin typeface="Times New Roman" pitchFamily="18" charset="0"/>
                <a:cs typeface="Times New Roman" pitchFamily="18" charset="0"/>
              </a:rPr>
              <a:t> traficar as magistraturas.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Pontos de contato com a </a:t>
            </a:r>
            <a:r>
              <a:rPr lang="pt-BR" b="1" i="1" u="sng" dirty="0" smtClean="0"/>
              <a:t>República do Platão</a:t>
            </a:r>
            <a:endParaRPr lang="pt-BR" b="1" i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68052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pt-BR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Não existe propriedade privada.</a:t>
            </a:r>
          </a:p>
          <a:p>
            <a:pPr marL="514350" indent="-514350" algn="just">
              <a:buAutoNum type="arabicPeriod"/>
            </a:pPr>
            <a:r>
              <a:rPr lang="pt-BR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conhecimento é importante.</a:t>
            </a:r>
          </a:p>
          <a:p>
            <a:pPr marL="514350" indent="-514350" algn="just">
              <a:buAutoNum type="arabicPeriod"/>
            </a:pPr>
            <a:r>
              <a:rPr lang="pt-BR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Sabedoria na administração dos recursos.</a:t>
            </a:r>
          </a:p>
        </p:txBody>
      </p:sp>
      <p:pic>
        <p:nvPicPr>
          <p:cNvPr id="20482" name="Picture 2" descr="http://3.bp.blogspot.com/-YrYDBAOhmzk/TwxBWk0ShQI/AAAAAAAAC_A/pOl5Ui8-DlQ/s320/GRANDE%257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7848872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Governo monárquico, com eleições indiretas de administradores por parte dos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utopienses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príncipe deseja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trabalhar pela prosperidade do Estado, do que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acumular dinheiro.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povo é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assessorado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pela recomendação dos sacerdotes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 classe intelectual escolhe-se os embaçadores, os sacerdotes e até o príncipe.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que governam na Utopia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0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Principio filosófico na Utopia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alma é imortal.</a:t>
            </a:r>
          </a:p>
          <a:p>
            <a:pPr marL="514350" indent="-514350" algn="just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Deus por pura bondade nos faz nascer para ser felizes.</a:t>
            </a:r>
          </a:p>
          <a:p>
            <a:pPr marL="514350" indent="-514350" algn="just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crime será castigado com suplícios.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POSTURAS DO CONSELHO</a:t>
            </a:r>
            <a:br>
              <a:rPr lang="pt-BR" dirty="0" smtClean="0"/>
            </a:b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Aconselha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simular uma guerra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próxima.</a:t>
            </a:r>
          </a:p>
          <a:p>
            <a:pPr marL="514350" indent="-514350" algn="just">
              <a:buAutoNum type="arabicPeriod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Exuma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velhas leis carcomidas pelas traças e caídas em desuso pelo tempo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3. Pensa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que não seria de menos proveito lançar, sob pena de pesadas multas, uma,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multidão 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novas proibições, a maioria delas em benefício do povo.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2.bp.blogspot.com/-UTFAeE_TrR0/T-CRUWZYgXI/AAAAAAAAK6k/W2eeVfLhF0w/s1600/St_+Thomas+More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25" y="4797152"/>
            <a:ext cx="2695575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24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axiomas de moral política proclamados unanimemente pelos membros do nobre conselho:</a:t>
            </a:r>
            <a:endParaRPr lang="es-PY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O rei é o proprietário universal e absoluto dos bens e pessoas de todos os seus súditos; nada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possuem senão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como usufrutuários pelas boas graças do rei.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 pobreza do povo é o baluarte da monarquia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 riqueza e a liberdade conduzem à insubordinação e ao desprezo da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autoridade.</a:t>
            </a:r>
            <a:endParaRPr lang="es-PY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3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Discursos contra o Conselho</a:t>
            </a:r>
            <a:r>
              <a:rPr lang="pt-BR" sz="5400" dirty="0" smtClean="0"/>
              <a:t>:</a:t>
            </a:r>
            <a:endParaRPr lang="pt-BR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1. Os homens fizeram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os reis para os homens e não para 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reis.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dever mais sagrado do príncipe é velar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pela felicidade do povo.</a:t>
            </a:r>
          </a:p>
          <a:p>
            <a:pPr marL="0" indent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3. Como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um pastor fiel, deve dedicar-se a seu rebanho,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conduzi-lo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às pastagens mais férteis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utopia.vorgedacht.net/wp-content/uploads/2012/11/ut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97152"/>
            <a:ext cx="6732240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1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4. A 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dignidade real não consiste em reinar sobre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mendigos, mas 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sobre homens ricos e felizes.</a:t>
            </a:r>
            <a:endParaRPr lang="es-PY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2.bp.blogspot.com/-zSW-VuZmFmA/TugyBCjGRaI/AAAAAAAAEqc/TMgMLmr4QM4/s400/SANTO_TOMAS_M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392488" cy="3079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78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Os ministros e os políticos de hoje, estão impregnados de erros e preconceitos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7652" name="Picture 4" descr="http://3.bp.blogspot.com/-9J7XEi4j5T0/T-CQ5sqll0I/AAAAAAAAK6E/APPYcdodkEk/s320/Santo-Thomas-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24936" cy="465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416</Words>
  <Application>Microsoft Office PowerPoint</Application>
  <PresentationFormat>Presentación en pantalla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do Office</vt:lpstr>
      <vt:lpstr>De Optimo Reipublicae Statu deque Nova Insula Utopia</vt:lpstr>
      <vt:lpstr>Pontos de contato com a República do Platão</vt:lpstr>
      <vt:lpstr>Os que governam na Utopia</vt:lpstr>
      <vt:lpstr>Principio filosófico na Utopia</vt:lpstr>
      <vt:lpstr> POSTURAS DO CONSELHO </vt:lpstr>
      <vt:lpstr>Os axiomas de moral política proclamados unanimemente pelos membros do nobre conselho:</vt:lpstr>
      <vt:lpstr>Discursos contra o Conselho:</vt:lpstr>
      <vt:lpstr>Presentación de PowerPoint</vt:lpstr>
      <vt:lpstr>Os ministros e os políticos de hoje, estão impregnados de erros e preconceitos.</vt:lpstr>
      <vt:lpstr>b) A filosofia não tem acesso na corte dos príncipes.</vt:lpstr>
      <vt:lpstr>c) Existe uma filosofia menos selvagem; esta conhece o teatro em que atua.</vt:lpstr>
      <vt:lpstr>c) Não calar a verdade do sofrimento humano.</vt:lpstr>
      <vt:lpstr>d) O único meio de organizar a felicidade pública, fora a aplicação do princípio da igualdade. </vt:lpstr>
      <vt:lpstr> PROPOSTAS PARA O GOVERNO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Comparacoes</dc:title>
  <dc:creator>Padre Machado</dc:creator>
  <cp:lastModifiedBy>CRISTOBAL</cp:lastModifiedBy>
  <cp:revision>18</cp:revision>
  <dcterms:created xsi:type="dcterms:W3CDTF">2013-05-07T19:57:25Z</dcterms:created>
  <dcterms:modified xsi:type="dcterms:W3CDTF">2013-05-08T13:50:54Z</dcterms:modified>
</cp:coreProperties>
</file>